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62" r:id="rId5"/>
    <p:sldId id="263" r:id="rId6"/>
    <p:sldId id="264" r:id="rId7"/>
    <p:sldId id="265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87" d="100"/>
          <a:sy n="187" d="100"/>
        </p:scale>
        <p:origin x="-6080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CC6-7BAE-3BF3-1C61-1329FA60B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A9730-6A86-38B9-13B3-5C36770B3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315EC-6AEF-087B-5320-860C0D003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29C3B-5EEE-4DD5-618A-7911CEC2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BD67-9D4A-FEDC-B405-C0094816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6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7DA7-BC81-E737-B8DF-ED4C03E0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081EF-D84E-BE60-8235-766A56444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88895-0501-4C69-FBF2-CEE5ED0C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DDC7C-9544-1272-D5CA-71D493AD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C85CC-7FBB-D54B-E835-86E50591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9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AA582-B946-B16D-3B0C-CD96B57AD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FCB81-EBFB-8056-356F-026A2BC73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72B70-3B0F-5009-7F63-444B55D64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53183-B34D-16C2-D7D6-966CC06E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890DC-1CD6-CCD3-393D-A8D9DC07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7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7E21-5E71-FA52-81D8-5D337A27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BA8D-875C-CB88-B09D-9CFB8CBD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37DDC-9C76-032E-158D-EB7B8479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839F-F4D6-C2B3-2BB4-3E0BF915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F90C6-F6A7-8B4E-6B6F-00089561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4F22-4D3C-BE45-86F2-89213A50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80D29-7775-1697-1149-A875971EC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95A9-2C96-5740-8F86-8752E3CD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482C-40CC-BBAF-4BC0-510A8CE6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7CD8-5DE6-9400-70C8-79082091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5039-263A-207D-F07A-D3C39546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0B4C-C94C-ABA8-771D-A578F32EE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542CB-8C12-49C9-B51D-25098EE39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FA2F0-EFB2-81E9-B808-458EB4D77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08A96-9E0F-7BA8-2D15-9999238E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5C282-541B-D6D6-066B-1581A6AD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D2EF-5178-DDA8-BFEB-B752C38B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B953A-28CD-059A-E06E-9E2A35FDD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EFFA2-0C3F-A744-B61E-172406B96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08EA2-94F4-E158-6E96-EC6DF26EF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B3968-DD66-428D-F364-FCC0ED008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DC1735-A12C-8E59-7690-38E5337C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6A5B77-CA9A-00DF-6495-CC86C975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C40D7-600E-B239-EDAA-A49CD322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7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4C0A-E202-44F7-E611-DC3D5C66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CE562-8D78-6852-6672-B417FD63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95D5B-F8BD-C746-8385-D8518438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6AE15-9F3E-C016-A8F1-15E39FEB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E8FCF-76FE-71CA-0257-48CCA271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DBD3E-55A3-003D-965A-A0DA6732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103DA-6C75-52EB-30CD-68E57950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5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3110-F789-4FB7-6CED-0235FC6D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F861-EBE2-B055-384C-5597EED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B85E5-9CC9-BFC5-D547-57DA92BC2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68819-D9B9-210D-7648-8EDE3AB1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4CD94-A425-BCBD-37A6-1A198F4B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6AE42-44BD-3DC5-4DBC-4029A8BE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7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E6C7-98A1-7A69-F5F4-B6FB9FA7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87D03-F550-A365-CE17-5CCEC3049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66CAB-9882-64B6-8A38-D954D3452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5EB3-21E2-00EE-D67C-2E49678A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0A137-7AFB-92EE-3B4C-86C7FF49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00E58-1FFD-E6C1-E12C-5EEC0FC9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6B7CC-FC88-337C-96A1-35873316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82094-B2C3-57EF-012C-064AC1415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D58F-FFF5-AE80-0B96-452D1D3AC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ABA9C-ECF0-0C47-AF70-1604D490F07D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BB83-8160-FAEC-9DB2-BFA1028FD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2CE1A-36DB-06A7-3096-B63EA8268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F0DDD-2C03-6441-9F5E-F2ABE11AF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B33E4B-3DCC-A335-0CF6-96F544C71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3" b="3859"/>
          <a:stretch>
            <a:fillRect/>
          </a:stretch>
        </p:blipFill>
        <p:spPr>
          <a:xfrm>
            <a:off x="2209800" y="1417320"/>
            <a:ext cx="777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A0D57-E861-1F01-1247-91F430BBE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B5ED4B-6237-1039-788C-3CD97CC28A95}"/>
              </a:ext>
            </a:extLst>
          </p:cNvPr>
          <p:cNvGrpSpPr/>
          <p:nvPr/>
        </p:nvGrpSpPr>
        <p:grpSpPr>
          <a:xfrm>
            <a:off x="7040880" y="1417320"/>
            <a:ext cx="2834640" cy="1371600"/>
            <a:chOff x="7040880" y="1417320"/>
            <a:chExt cx="2834640" cy="1371600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454C293-3B23-CDCE-A002-645B6A5C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2127" t="3737" r="1400" b="64762"/>
            <a:stretch>
              <a:fillRect/>
            </a:stretch>
          </p:blipFill>
          <p:spPr>
            <a:xfrm>
              <a:off x="7040880" y="1417320"/>
              <a:ext cx="2834640" cy="1371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8FADE7A-DFF2-4773-C06B-D74A91F41778}"/>
                </a:ext>
              </a:extLst>
            </p:cNvPr>
            <p:cNvSpPr/>
            <p:nvPr/>
          </p:nvSpPr>
          <p:spPr>
            <a:xfrm>
              <a:off x="7895968" y="1828800"/>
              <a:ext cx="284205" cy="135924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57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9F6F6-48A7-CCF1-EFC7-6750E9357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C8FD28A-2A11-02C6-C855-47BBE5AAA404}"/>
              </a:ext>
            </a:extLst>
          </p:cNvPr>
          <p:cNvGrpSpPr/>
          <p:nvPr/>
        </p:nvGrpSpPr>
        <p:grpSpPr>
          <a:xfrm>
            <a:off x="7040880" y="1417320"/>
            <a:ext cx="2834640" cy="1371600"/>
            <a:chOff x="7040880" y="1417320"/>
            <a:chExt cx="2834640" cy="1371600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90D663D-7F4F-CA84-C18B-B455EC4B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2127" t="3737" r="1400" b="64762"/>
            <a:stretch>
              <a:fillRect/>
            </a:stretch>
          </p:blipFill>
          <p:spPr>
            <a:xfrm>
              <a:off x="7040880" y="1417320"/>
              <a:ext cx="2834640" cy="1371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EDC795-9E59-700A-F4B8-83B36BFFA211}"/>
                </a:ext>
              </a:extLst>
            </p:cNvPr>
            <p:cNvSpPr/>
            <p:nvPr/>
          </p:nvSpPr>
          <p:spPr>
            <a:xfrm>
              <a:off x="8645857" y="1787857"/>
              <a:ext cx="846161" cy="211540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497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5BB0-9424-A02E-6A50-5AE6E443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0539D-9F5B-9581-285A-BB907EDC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97" b="3797"/>
          <a:stretch/>
        </p:blipFill>
        <p:spPr>
          <a:xfrm>
            <a:off x="2209800" y="1417320"/>
            <a:ext cx="777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7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754B-7ABB-8FF9-968A-3543EE721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EBE66-FE51-6C04-7343-88509B0A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97" b="3797"/>
          <a:stretch/>
        </p:blipFill>
        <p:spPr>
          <a:xfrm>
            <a:off x="2209800" y="1417320"/>
            <a:ext cx="777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6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B1396-6ADD-65B8-1AF9-0C2F30656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DE300-8712-60D1-7748-7F30ED02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97" b="3797"/>
          <a:stretch/>
        </p:blipFill>
        <p:spPr>
          <a:xfrm>
            <a:off x="2209800" y="1417320"/>
            <a:ext cx="777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3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70EB-508B-AF61-B8B5-174BA741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16EE12-A2C7-8716-086F-B5C2D172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97" b="3797"/>
          <a:stretch/>
        </p:blipFill>
        <p:spPr>
          <a:xfrm>
            <a:off x="2209800" y="1417320"/>
            <a:ext cx="777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BFFED-A205-6939-811F-0207604BC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646039-C74B-1C9F-5559-A43419A4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97" b="3797"/>
          <a:stretch/>
        </p:blipFill>
        <p:spPr>
          <a:xfrm>
            <a:off x="2209800" y="1417320"/>
            <a:ext cx="777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4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7B5322-136B-B29D-7296-D3095334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7772400" cy="435400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2B9856-54FD-93DA-2EF1-1E5E2541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6"/>
            <a:ext cx="7772400" cy="43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4297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Williams</dc:creator>
  <cp:lastModifiedBy>John Williams</cp:lastModifiedBy>
  <cp:revision>1</cp:revision>
  <dcterms:created xsi:type="dcterms:W3CDTF">2025-11-03T14:56:10Z</dcterms:created>
  <dcterms:modified xsi:type="dcterms:W3CDTF">2025-11-06T14:33:13Z</dcterms:modified>
</cp:coreProperties>
</file>